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3420" y="-4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20030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Doppelwandiger, Isolierbecher aus recyceltem Edelstahl mit PP-Kunststoffaußenseite und Trinkdeckel. Mit RPET-Griffschlaufe.Füllmenge: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Elektrischer Handyventilator mit USB-C-Anschluss, aus TPE-Kunststoff.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Lunchbox aus PP-Kunststoff mit Bambusdeckel und Schnallenverschluss. Füllmenge: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Mache Dich auf den Weg zur professionellen Werbung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4333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Nehme Deine Marke mit auf ein Abenteuer mit den neuesten individualisierbaren Reiseaccessoires! Ob ein Tag am Strand, eine Wanderung in der Wildnis oder ein Wochenendausflug - Deine Werbeartikel werden zu werbewirksamen Reisebegleitern.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6249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Doppelwandiger, isolierter Thermobecher aus recyceltem Edelstahl mit Trinkdeckel aus ABS-Kunststoff. Füllmenge: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93244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RPET-Kordelzugtasche mit PU-beschichteter Vorderseite und Vordertasche mit Reißverschluss. Material: PU-beschichtetes 600D RPET-Polyester. Mit RPET-Label.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37261" y="13127222"/>
            <a:ext cx="1669341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Individueller, faltbarer Handfächer aus Papier mit vollflächigem Digitaldruck. Preis inkl. Digitaldruck auf beiden Seiten. Mindestbestellmenge: 100 Stück.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43328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43328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393974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354643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374309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191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157</cp:revision>
  <cp:lastPrinted>2020-10-14T10:13:42Z</cp:lastPrinted>
  <dcterms:created xsi:type="dcterms:W3CDTF">2020-04-21T06:52:21Z</dcterms:created>
  <dcterms:modified xsi:type="dcterms:W3CDTF">2025-02-12T09:19:46Z</dcterms:modified>
  <cp:category/>
</cp:coreProperties>
</file>